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0" y="5382708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FFFFFF"/>
                </a:solidFill>
              </a:rPr>
              <a:t>Visual-only Presentations </a:t>
            </a:r>
            <a:endParaRPr lang="en-US" altLang="en-US" sz="2000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80003" y="3744625"/>
            <a:ext cx="349266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sz="2000" b="1" dirty="0">
                <a:solidFill>
                  <a:srgbClr val="FFFFFF"/>
                </a:solidFill>
              </a:rPr>
              <a:t>Gerald Desmond Bridge Replacement Project</a:t>
            </a:r>
            <a:endParaRPr lang="en-US" sz="2000" dirty="0">
              <a:solidFill>
                <a:srgbClr val="FFFFFF"/>
              </a:solidFill>
            </a:endParaRPr>
          </a:p>
          <a:p>
            <a:pPr algn="ctr">
              <a:buNone/>
            </a:pPr>
            <a:r>
              <a:rPr lang="en-US" sz="2000" b="1" dirty="0" smtClean="0">
                <a:solidFill>
                  <a:srgbClr val="FFFFFF"/>
                </a:solidFill>
              </a:rPr>
              <a:t>“</a:t>
            </a:r>
            <a:r>
              <a:rPr lang="en-US" sz="2000" b="1" dirty="0">
                <a:solidFill>
                  <a:srgbClr val="FFFFFF"/>
                </a:solidFill>
              </a:rPr>
              <a:t>Foundations of a New Icon” </a:t>
            </a:r>
            <a:r>
              <a:rPr lang="en-US" sz="2000" b="1" smtClean="0">
                <a:solidFill>
                  <a:srgbClr val="FFFFFF"/>
                </a:solidFill>
              </a:rPr>
              <a:t>Infographic</a:t>
            </a:r>
            <a:endParaRPr lang="en-US" sz="2000" baseline="30000" dirty="0">
              <a:solidFill>
                <a:srgbClr val="FFFFFF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578521" y="2115972"/>
            <a:ext cx="5565479" cy="483453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8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32154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0" y="2299406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0" y="2077504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PoLB bridge v7 2x3 poster OL.pdf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7664" y="2559537"/>
            <a:ext cx="5172811" cy="344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8</cp:revision>
  <cp:lastPrinted>2015-04-28T18:31:20Z</cp:lastPrinted>
  <dcterms:created xsi:type="dcterms:W3CDTF">2014-12-01T22:27:14Z</dcterms:created>
  <dcterms:modified xsi:type="dcterms:W3CDTF">2015-06-02T14:27:59Z</dcterms:modified>
</cp:coreProperties>
</file>